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imetön osa" id="{4981A305-D44C-493F-896F-3DCB7C7683DB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6482A-170D-EB56-67D6-FECD2ADEC95F}" v="1" dt="2026-02-21T11:46:07.301"/>
    <p1510:client id="{A8794D39-170C-690A-C3C1-022EF49373D0}" v="3" dt="2026-02-21T18:20:29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ha Jermalainen" userId="S::jjermala24@students.oamk.fi::3318db7c-39c1-445f-bbbe-a46326381ef1" providerId="AD" clId="Web-{07E6482A-170D-EB56-67D6-FECD2ADEC95F}"/>
    <pc:docChg chg="modSld">
      <pc:chgData name="Juha Jermalainen" userId="S::jjermala24@students.oamk.fi::3318db7c-39c1-445f-bbbe-a46326381ef1" providerId="AD" clId="Web-{07E6482A-170D-EB56-67D6-FECD2ADEC95F}" dt="2026-02-21T11:46:07.301" v="0" actId="1076"/>
      <pc:docMkLst>
        <pc:docMk/>
      </pc:docMkLst>
      <pc:sldChg chg="modSp">
        <pc:chgData name="Juha Jermalainen" userId="S::jjermala24@students.oamk.fi::3318db7c-39c1-445f-bbbe-a46326381ef1" providerId="AD" clId="Web-{07E6482A-170D-EB56-67D6-FECD2ADEC95F}" dt="2026-02-21T11:46:07.301" v="0" actId="1076"/>
        <pc:sldMkLst>
          <pc:docMk/>
          <pc:sldMk cId="782385677" sldId="256"/>
        </pc:sldMkLst>
        <pc:picChg chg="mod">
          <ac:chgData name="Juha Jermalainen" userId="S::jjermala24@students.oamk.fi::3318db7c-39c1-445f-bbbe-a46326381ef1" providerId="AD" clId="Web-{07E6482A-170D-EB56-67D6-FECD2ADEC95F}" dt="2026-02-21T11:46:07.301" v="0" actId="1076"/>
          <ac:picMkLst>
            <pc:docMk/>
            <pc:sldMk cId="782385677" sldId="256"/>
            <ac:picMk id="4" creationId="{6E38FB79-19AB-6099-1A90-41ACD741D5A6}"/>
          </ac:picMkLst>
        </pc:picChg>
      </pc:sldChg>
    </pc:docChg>
  </pc:docChgLst>
  <pc:docChgLst>
    <pc:chgData name="Arttu Jämsä" userId="S::ajamsa24@students.oamk.fi::2f2ea33e-3cdb-4f7c-b3ac-b43f274bf1e5" providerId="AD" clId="Web-{A8794D39-170C-690A-C3C1-022EF49373D0}"/>
    <pc:docChg chg="modSld">
      <pc:chgData name="Arttu Jämsä" userId="S::ajamsa24@students.oamk.fi::2f2ea33e-3cdb-4f7c-b3ac-b43f274bf1e5" providerId="AD" clId="Web-{A8794D39-170C-690A-C3C1-022EF49373D0}" dt="2026-02-21T18:20:29.223" v="2" actId="1076"/>
      <pc:docMkLst>
        <pc:docMk/>
      </pc:docMkLst>
      <pc:sldChg chg="modSp">
        <pc:chgData name="Arttu Jämsä" userId="S::ajamsa24@students.oamk.fi::2f2ea33e-3cdb-4f7c-b3ac-b43f274bf1e5" providerId="AD" clId="Web-{A8794D39-170C-690A-C3C1-022EF49373D0}" dt="2026-02-21T18:20:29.223" v="2" actId="1076"/>
        <pc:sldMkLst>
          <pc:docMk/>
          <pc:sldMk cId="782385677" sldId="256"/>
        </pc:sldMkLst>
        <pc:picChg chg="mod">
          <ac:chgData name="Arttu Jämsä" userId="S::ajamsa24@students.oamk.fi::2f2ea33e-3cdb-4f7c-b3ac-b43f274bf1e5" providerId="AD" clId="Web-{A8794D39-170C-690A-C3C1-022EF49373D0}" dt="2026-02-21T18:20:29.223" v="2" actId="1076"/>
          <ac:picMkLst>
            <pc:docMk/>
            <pc:sldMk cId="782385677" sldId="256"/>
            <ac:picMk id="4" creationId="{6E38FB79-19AB-6099-1A90-41ACD741D5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17306D-72B9-456E-ABD8-60256BEDF9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3D4F2B6-0B67-4C7B-BAF0-5C4C2827D457}">
      <dgm:prSet/>
      <dgm:spPr/>
      <dgm:t>
        <a:bodyPr/>
        <a:lstStyle/>
        <a:p>
          <a:r>
            <a:rPr lang="en-US" b="1"/>
            <a:t>Mikä onnistui hyvin</a:t>
          </a:r>
          <a:endParaRPr lang="en-US"/>
        </a:p>
      </dgm:t>
    </dgm:pt>
    <dgm:pt modelId="{E5480B3A-05D9-48C4-9499-E93DC56BB974}" type="parTrans" cxnId="{4652D8A9-80E8-4DCB-BD01-97999A3C7A03}">
      <dgm:prSet/>
      <dgm:spPr/>
      <dgm:t>
        <a:bodyPr/>
        <a:lstStyle/>
        <a:p>
          <a:endParaRPr lang="en-US"/>
        </a:p>
      </dgm:t>
    </dgm:pt>
    <dgm:pt modelId="{3E5F93B1-06D2-4ABC-8E8B-457C203ED507}" type="sibTrans" cxnId="{4652D8A9-80E8-4DCB-BD01-97999A3C7A03}">
      <dgm:prSet/>
      <dgm:spPr/>
      <dgm:t>
        <a:bodyPr/>
        <a:lstStyle/>
        <a:p>
          <a:endParaRPr lang="en-US"/>
        </a:p>
      </dgm:t>
    </dgm:pt>
    <dgm:pt modelId="{641EECE7-BD75-4FA9-BCA8-06AA599C298A}">
      <dgm:prSet/>
      <dgm:spPr/>
      <dgm:t>
        <a:bodyPr/>
        <a:lstStyle/>
        <a:p>
          <a:r>
            <a:rPr lang="en-US"/>
            <a:t>Selkeä backend-rakenne (controller + middleware)</a:t>
          </a:r>
        </a:p>
      </dgm:t>
    </dgm:pt>
    <dgm:pt modelId="{AC4930F2-1DCE-4D4B-8EE1-FA109B3F4CE7}" type="parTrans" cxnId="{D694914A-3C0C-47E3-9BE0-4176E7779A7F}">
      <dgm:prSet/>
      <dgm:spPr/>
      <dgm:t>
        <a:bodyPr/>
        <a:lstStyle/>
        <a:p>
          <a:endParaRPr lang="en-US"/>
        </a:p>
      </dgm:t>
    </dgm:pt>
    <dgm:pt modelId="{5F21708E-1677-4327-9686-5451E4255461}" type="sibTrans" cxnId="{D694914A-3C0C-47E3-9BE0-4176E7779A7F}">
      <dgm:prSet/>
      <dgm:spPr/>
      <dgm:t>
        <a:bodyPr/>
        <a:lstStyle/>
        <a:p>
          <a:endParaRPr lang="en-US"/>
        </a:p>
      </dgm:t>
    </dgm:pt>
    <dgm:pt modelId="{AAAC21B6-7542-4E08-BC71-6217E12514AE}">
      <dgm:prSet/>
      <dgm:spPr/>
      <dgm:t>
        <a:bodyPr/>
        <a:lstStyle/>
        <a:p>
          <a:r>
            <a:rPr lang="en-US"/>
            <a:t>Tietokantalogiikka proseduurien kautta</a:t>
          </a:r>
        </a:p>
      </dgm:t>
    </dgm:pt>
    <dgm:pt modelId="{59FCC974-01D8-43FB-A1BE-CF16BF77C01D}" type="parTrans" cxnId="{7E1B59EC-A58F-4303-A40D-6491D0DEA2D5}">
      <dgm:prSet/>
      <dgm:spPr/>
      <dgm:t>
        <a:bodyPr/>
        <a:lstStyle/>
        <a:p>
          <a:endParaRPr lang="en-US"/>
        </a:p>
      </dgm:t>
    </dgm:pt>
    <dgm:pt modelId="{1BB767C2-CB02-42A4-9130-C3F63BFA6C43}" type="sibTrans" cxnId="{7E1B59EC-A58F-4303-A40D-6491D0DEA2D5}">
      <dgm:prSet/>
      <dgm:spPr/>
      <dgm:t>
        <a:bodyPr/>
        <a:lstStyle/>
        <a:p>
          <a:endParaRPr lang="en-US"/>
        </a:p>
      </dgm:t>
    </dgm:pt>
    <dgm:pt modelId="{13F3155D-A2C0-4E91-9D9B-49FE79E592B4}">
      <dgm:prSet/>
      <dgm:spPr/>
      <dgm:t>
        <a:bodyPr/>
        <a:lstStyle/>
        <a:p>
          <a:r>
            <a:rPr lang="en-US"/>
            <a:t>JWT + roolijärjestelmä</a:t>
          </a:r>
        </a:p>
      </dgm:t>
    </dgm:pt>
    <dgm:pt modelId="{C18CC706-B7EF-4833-833E-239514937BF1}" type="parTrans" cxnId="{1A3A5DA6-200D-464D-8E9C-3681E305FE32}">
      <dgm:prSet/>
      <dgm:spPr/>
      <dgm:t>
        <a:bodyPr/>
        <a:lstStyle/>
        <a:p>
          <a:endParaRPr lang="en-US"/>
        </a:p>
      </dgm:t>
    </dgm:pt>
    <dgm:pt modelId="{3F03BE11-BCCB-4ECE-A3B3-237D710AF7C9}" type="sibTrans" cxnId="{1A3A5DA6-200D-464D-8E9C-3681E305FE32}">
      <dgm:prSet/>
      <dgm:spPr/>
      <dgm:t>
        <a:bodyPr/>
        <a:lstStyle/>
        <a:p>
          <a:endParaRPr lang="en-US"/>
        </a:p>
      </dgm:t>
    </dgm:pt>
    <dgm:pt modelId="{B869B1C6-10CA-46EE-B5EB-57D2DD51CC9C}">
      <dgm:prSet/>
      <dgm:spPr/>
      <dgm:t>
        <a:bodyPr/>
        <a:lstStyle/>
        <a:p>
          <a:r>
            <a:rPr lang="en-US"/>
            <a:t>PIN-lukitus tietokantaan</a:t>
          </a:r>
        </a:p>
      </dgm:t>
    </dgm:pt>
    <dgm:pt modelId="{5D214B2B-4B7C-4EA8-89D2-5BC49B99DC73}" type="parTrans" cxnId="{E8F3AA58-3486-4D47-AA88-415F859667CF}">
      <dgm:prSet/>
      <dgm:spPr/>
      <dgm:t>
        <a:bodyPr/>
        <a:lstStyle/>
        <a:p>
          <a:endParaRPr lang="en-US"/>
        </a:p>
      </dgm:t>
    </dgm:pt>
    <dgm:pt modelId="{55B36D20-983C-4984-B059-23A0CE7EC900}" type="sibTrans" cxnId="{E8F3AA58-3486-4D47-AA88-415F859667CF}">
      <dgm:prSet/>
      <dgm:spPr/>
      <dgm:t>
        <a:bodyPr/>
        <a:lstStyle/>
        <a:p>
          <a:endParaRPr lang="en-US"/>
        </a:p>
      </dgm:t>
    </dgm:pt>
    <dgm:pt modelId="{93A80E38-00B3-4709-B942-57469372D9FA}">
      <dgm:prSet/>
      <dgm:spPr/>
      <dgm:t>
        <a:bodyPr/>
        <a:lstStyle/>
        <a:p>
          <a:r>
            <a:rPr lang="en-US"/>
            <a:t>PM2-tuotantokonfiguraatio</a:t>
          </a:r>
        </a:p>
      </dgm:t>
    </dgm:pt>
    <dgm:pt modelId="{A6737ED7-12C5-4397-8053-E3200863F877}" type="parTrans" cxnId="{F1C23846-1960-4F16-A344-D4E60B09749F}">
      <dgm:prSet/>
      <dgm:spPr/>
      <dgm:t>
        <a:bodyPr/>
        <a:lstStyle/>
        <a:p>
          <a:endParaRPr lang="en-US"/>
        </a:p>
      </dgm:t>
    </dgm:pt>
    <dgm:pt modelId="{BAC4E60D-8D7B-4BFD-A7E0-1877A0613DA4}" type="sibTrans" cxnId="{F1C23846-1960-4F16-A344-D4E60B09749F}">
      <dgm:prSet/>
      <dgm:spPr/>
      <dgm:t>
        <a:bodyPr/>
        <a:lstStyle/>
        <a:p>
          <a:endParaRPr lang="en-US"/>
        </a:p>
      </dgm:t>
    </dgm:pt>
    <dgm:pt modelId="{5978C63C-61BC-432B-8121-AE49AE5264CF}">
      <dgm:prSet/>
      <dgm:spPr/>
      <dgm:t>
        <a:bodyPr/>
        <a:lstStyle/>
        <a:p>
          <a:r>
            <a:rPr lang="en-US"/>
            <a:t>Yhtenäinen API-sopimus</a:t>
          </a:r>
        </a:p>
      </dgm:t>
    </dgm:pt>
    <dgm:pt modelId="{83AF5AFC-2D29-4310-8ECB-AD079B74AF1B}" type="parTrans" cxnId="{33163E37-5648-4F66-A76E-5EC99E597450}">
      <dgm:prSet/>
      <dgm:spPr/>
      <dgm:t>
        <a:bodyPr/>
        <a:lstStyle/>
        <a:p>
          <a:endParaRPr lang="en-US"/>
        </a:p>
      </dgm:t>
    </dgm:pt>
    <dgm:pt modelId="{F27CECBB-496D-4981-B16B-B620CB5BB5FE}" type="sibTrans" cxnId="{33163E37-5648-4F66-A76E-5EC99E597450}">
      <dgm:prSet/>
      <dgm:spPr/>
      <dgm:t>
        <a:bodyPr/>
        <a:lstStyle/>
        <a:p>
          <a:endParaRPr lang="en-US"/>
        </a:p>
      </dgm:t>
    </dgm:pt>
    <dgm:pt modelId="{0D2B2AA8-DC17-453C-9A58-757A53F6CA37}">
      <dgm:prSet/>
      <dgm:spPr/>
      <dgm:t>
        <a:bodyPr/>
        <a:lstStyle/>
        <a:p>
          <a:r>
            <a:rPr lang="en-US" b="1"/>
            <a:t>Haasteet</a:t>
          </a:r>
          <a:endParaRPr lang="en-US"/>
        </a:p>
      </dgm:t>
    </dgm:pt>
    <dgm:pt modelId="{4CD80A65-D646-4FAF-BFD5-5CB1241E8D77}" type="parTrans" cxnId="{E7B6954C-D059-4EEF-8032-21C0F5046967}">
      <dgm:prSet/>
      <dgm:spPr/>
      <dgm:t>
        <a:bodyPr/>
        <a:lstStyle/>
        <a:p>
          <a:endParaRPr lang="en-US"/>
        </a:p>
      </dgm:t>
    </dgm:pt>
    <dgm:pt modelId="{0DA14555-109D-47D3-8B3E-700F0F3C9D94}" type="sibTrans" cxnId="{E7B6954C-D059-4EEF-8032-21C0F5046967}">
      <dgm:prSet/>
      <dgm:spPr/>
      <dgm:t>
        <a:bodyPr/>
        <a:lstStyle/>
        <a:p>
          <a:endParaRPr lang="en-US"/>
        </a:p>
      </dgm:t>
    </dgm:pt>
    <dgm:pt modelId="{50B57B1E-15B5-4BB9-B5F9-FD10A922C54A}">
      <dgm:prSet/>
      <dgm:spPr/>
      <dgm:t>
        <a:bodyPr/>
        <a:lstStyle/>
        <a:p>
          <a:r>
            <a:rPr lang="en-US"/>
            <a:t>Kaikilla pysyy sama tietokanta</a:t>
          </a:r>
        </a:p>
      </dgm:t>
    </dgm:pt>
    <dgm:pt modelId="{EA1B76EC-7016-4080-8672-7C487A050CA9}" type="parTrans" cxnId="{C3BFF4DD-73E0-40B7-AA3C-99460553F36A}">
      <dgm:prSet/>
      <dgm:spPr/>
      <dgm:t>
        <a:bodyPr/>
        <a:lstStyle/>
        <a:p>
          <a:endParaRPr lang="en-US"/>
        </a:p>
      </dgm:t>
    </dgm:pt>
    <dgm:pt modelId="{54DB50C2-1221-431E-8233-596E7EB6DED9}" type="sibTrans" cxnId="{C3BFF4DD-73E0-40B7-AA3C-99460553F36A}">
      <dgm:prSet/>
      <dgm:spPr/>
      <dgm:t>
        <a:bodyPr/>
        <a:lstStyle/>
        <a:p>
          <a:endParaRPr lang="en-US"/>
        </a:p>
      </dgm:t>
    </dgm:pt>
    <dgm:pt modelId="{2E26F9E3-4F65-4D63-9C5E-BA21D986A7FC}">
      <dgm:prSet/>
      <dgm:spPr/>
      <dgm:t>
        <a:bodyPr/>
        <a:lstStyle/>
        <a:p>
          <a:r>
            <a:rPr lang="en-US"/>
            <a:t>Debuggaus</a:t>
          </a:r>
        </a:p>
      </dgm:t>
    </dgm:pt>
    <dgm:pt modelId="{9FA209C2-03BF-4AF6-AA14-C7A2FB7503A1}" type="parTrans" cxnId="{891BE0B9-BC0F-4928-9A70-69B50C64DF3D}">
      <dgm:prSet/>
      <dgm:spPr/>
      <dgm:t>
        <a:bodyPr/>
        <a:lstStyle/>
        <a:p>
          <a:endParaRPr lang="en-US"/>
        </a:p>
      </dgm:t>
    </dgm:pt>
    <dgm:pt modelId="{6F6BA57E-4F66-4766-8623-80AAA7A0AA78}" type="sibTrans" cxnId="{891BE0B9-BC0F-4928-9A70-69B50C64DF3D}">
      <dgm:prSet/>
      <dgm:spPr/>
      <dgm:t>
        <a:bodyPr/>
        <a:lstStyle/>
        <a:p>
          <a:endParaRPr lang="en-US"/>
        </a:p>
      </dgm:t>
    </dgm:pt>
    <dgm:pt modelId="{60CE18E8-AE54-477E-825B-1C9ABBAA4AFA}">
      <dgm:prSet/>
      <dgm:spPr/>
      <dgm:t>
        <a:bodyPr/>
        <a:lstStyle/>
        <a:p>
          <a:r>
            <a:rPr lang="en-US"/>
            <a:t>Qt Designer käyttö</a:t>
          </a:r>
        </a:p>
      </dgm:t>
    </dgm:pt>
    <dgm:pt modelId="{0D1D0820-4F34-40C3-8106-02353F6E7630}" type="parTrans" cxnId="{A72C81DD-BB5F-4765-AE28-E87ED9C96AA0}">
      <dgm:prSet/>
      <dgm:spPr/>
      <dgm:t>
        <a:bodyPr/>
        <a:lstStyle/>
        <a:p>
          <a:endParaRPr lang="en-US"/>
        </a:p>
      </dgm:t>
    </dgm:pt>
    <dgm:pt modelId="{4AC10629-9BCE-47FF-8CD6-56B5511F5658}" type="sibTrans" cxnId="{A72C81DD-BB5F-4765-AE28-E87ED9C96AA0}">
      <dgm:prSet/>
      <dgm:spPr/>
      <dgm:t>
        <a:bodyPr/>
        <a:lstStyle/>
        <a:p>
          <a:endParaRPr lang="en-US"/>
        </a:p>
      </dgm:t>
    </dgm:pt>
    <dgm:pt modelId="{6E49E306-0008-4FAA-8AC2-4628ED10E432}">
      <dgm:prSet/>
      <dgm:spPr/>
      <dgm:t>
        <a:bodyPr/>
        <a:lstStyle/>
        <a:p>
          <a:r>
            <a:rPr lang="en-US"/>
            <a:t>Dokumenttien ylläpito</a:t>
          </a:r>
        </a:p>
      </dgm:t>
    </dgm:pt>
    <dgm:pt modelId="{A4F53DB4-BEC2-40EF-BF52-ECAAD51464AB}" type="parTrans" cxnId="{764A3B94-A674-4473-BEC2-E56AEB75F732}">
      <dgm:prSet/>
      <dgm:spPr/>
      <dgm:t>
        <a:bodyPr/>
        <a:lstStyle/>
        <a:p>
          <a:endParaRPr lang="en-US"/>
        </a:p>
      </dgm:t>
    </dgm:pt>
    <dgm:pt modelId="{DE33AEF2-083D-488D-AC3E-8B9BF8F3E3CB}" type="sibTrans" cxnId="{764A3B94-A674-4473-BEC2-E56AEB75F732}">
      <dgm:prSet/>
      <dgm:spPr/>
      <dgm:t>
        <a:bodyPr/>
        <a:lstStyle/>
        <a:p>
          <a:endParaRPr lang="en-US"/>
        </a:p>
      </dgm:t>
    </dgm:pt>
    <dgm:pt modelId="{0203C9E3-B59F-496C-B3FA-007F0F2E9D4A}" type="pres">
      <dgm:prSet presAssocID="{0617306D-72B9-456E-ABD8-60256BEDF980}" presName="linear" presStyleCnt="0">
        <dgm:presLayoutVars>
          <dgm:animLvl val="lvl"/>
          <dgm:resizeHandles val="exact"/>
        </dgm:presLayoutVars>
      </dgm:prSet>
      <dgm:spPr/>
    </dgm:pt>
    <dgm:pt modelId="{690BD23C-20FE-4187-9710-9FAC2F74A1E6}" type="pres">
      <dgm:prSet presAssocID="{B3D4F2B6-0B67-4C7B-BAF0-5C4C2827D45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B00303-05E1-49BE-856D-A134970D0663}" type="pres">
      <dgm:prSet presAssocID="{B3D4F2B6-0B67-4C7B-BAF0-5C4C2827D457}" presName="childText" presStyleLbl="revTx" presStyleIdx="0" presStyleCnt="2">
        <dgm:presLayoutVars>
          <dgm:bulletEnabled val="1"/>
        </dgm:presLayoutVars>
      </dgm:prSet>
      <dgm:spPr/>
    </dgm:pt>
    <dgm:pt modelId="{A8620631-10A7-46E4-94F6-7637EFD5C83D}" type="pres">
      <dgm:prSet presAssocID="{0D2B2AA8-DC17-453C-9A58-757A53F6CA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3CAA8A4-704C-46E2-8DF0-6B7674652FDA}" type="pres">
      <dgm:prSet presAssocID="{0D2B2AA8-DC17-453C-9A58-757A53F6CA3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2D5BF04-FB45-4049-87F0-C2D2323CE4A4}" type="presOf" srcId="{B869B1C6-10CA-46EE-B5EB-57D2DD51CC9C}" destId="{5EB00303-05E1-49BE-856D-A134970D0663}" srcOrd="0" destOrd="3" presId="urn:microsoft.com/office/officeart/2005/8/layout/vList2"/>
    <dgm:cxn modelId="{F776D30B-4D0E-4C11-BE83-7C5779960195}" type="presOf" srcId="{0D2B2AA8-DC17-453C-9A58-757A53F6CA37}" destId="{A8620631-10A7-46E4-94F6-7637EFD5C83D}" srcOrd="0" destOrd="0" presId="urn:microsoft.com/office/officeart/2005/8/layout/vList2"/>
    <dgm:cxn modelId="{012B471E-669C-4B31-9524-4999E1A0E046}" type="presOf" srcId="{641EECE7-BD75-4FA9-BCA8-06AA599C298A}" destId="{5EB00303-05E1-49BE-856D-A134970D0663}" srcOrd="0" destOrd="0" presId="urn:microsoft.com/office/officeart/2005/8/layout/vList2"/>
    <dgm:cxn modelId="{9A982733-6FC3-4E75-8305-A484FE0AB21A}" type="presOf" srcId="{6E49E306-0008-4FAA-8AC2-4628ED10E432}" destId="{53CAA8A4-704C-46E2-8DF0-6B7674652FDA}" srcOrd="0" destOrd="3" presId="urn:microsoft.com/office/officeart/2005/8/layout/vList2"/>
    <dgm:cxn modelId="{33163E37-5648-4F66-A76E-5EC99E597450}" srcId="{B3D4F2B6-0B67-4C7B-BAF0-5C4C2827D457}" destId="{5978C63C-61BC-432B-8121-AE49AE5264CF}" srcOrd="5" destOrd="0" parTransId="{83AF5AFC-2D29-4310-8ECB-AD079B74AF1B}" sibTransId="{F27CECBB-496D-4981-B16B-B620CB5BB5FE}"/>
    <dgm:cxn modelId="{4BAA613A-7616-47CE-95A1-80415D8061EC}" type="presOf" srcId="{5978C63C-61BC-432B-8121-AE49AE5264CF}" destId="{5EB00303-05E1-49BE-856D-A134970D0663}" srcOrd="0" destOrd="5" presId="urn:microsoft.com/office/officeart/2005/8/layout/vList2"/>
    <dgm:cxn modelId="{F1C23846-1960-4F16-A344-D4E60B09749F}" srcId="{B3D4F2B6-0B67-4C7B-BAF0-5C4C2827D457}" destId="{93A80E38-00B3-4709-B942-57469372D9FA}" srcOrd="4" destOrd="0" parTransId="{A6737ED7-12C5-4397-8053-E3200863F877}" sibTransId="{BAC4E60D-8D7B-4BFD-A7E0-1877A0613DA4}"/>
    <dgm:cxn modelId="{D694914A-3C0C-47E3-9BE0-4176E7779A7F}" srcId="{B3D4F2B6-0B67-4C7B-BAF0-5C4C2827D457}" destId="{641EECE7-BD75-4FA9-BCA8-06AA599C298A}" srcOrd="0" destOrd="0" parTransId="{AC4930F2-1DCE-4D4B-8EE1-FA109B3F4CE7}" sibTransId="{5F21708E-1677-4327-9686-5451E4255461}"/>
    <dgm:cxn modelId="{E7B6954C-D059-4EEF-8032-21C0F5046967}" srcId="{0617306D-72B9-456E-ABD8-60256BEDF980}" destId="{0D2B2AA8-DC17-453C-9A58-757A53F6CA37}" srcOrd="1" destOrd="0" parTransId="{4CD80A65-D646-4FAF-BFD5-5CB1241E8D77}" sibTransId="{0DA14555-109D-47D3-8B3E-700F0F3C9D94}"/>
    <dgm:cxn modelId="{40605855-5AD5-4836-B5E0-7E242F356478}" type="presOf" srcId="{0617306D-72B9-456E-ABD8-60256BEDF980}" destId="{0203C9E3-B59F-496C-B3FA-007F0F2E9D4A}" srcOrd="0" destOrd="0" presId="urn:microsoft.com/office/officeart/2005/8/layout/vList2"/>
    <dgm:cxn modelId="{E8F3AA58-3486-4D47-AA88-415F859667CF}" srcId="{B3D4F2B6-0B67-4C7B-BAF0-5C4C2827D457}" destId="{B869B1C6-10CA-46EE-B5EB-57D2DD51CC9C}" srcOrd="3" destOrd="0" parTransId="{5D214B2B-4B7C-4EA8-89D2-5BC49B99DC73}" sibTransId="{55B36D20-983C-4984-B059-23A0CE7EC900}"/>
    <dgm:cxn modelId="{764A3B94-A674-4473-BEC2-E56AEB75F732}" srcId="{0D2B2AA8-DC17-453C-9A58-757A53F6CA37}" destId="{6E49E306-0008-4FAA-8AC2-4628ED10E432}" srcOrd="3" destOrd="0" parTransId="{A4F53DB4-BEC2-40EF-BF52-ECAAD51464AB}" sibTransId="{DE33AEF2-083D-488D-AC3E-8B9BF8F3E3CB}"/>
    <dgm:cxn modelId="{F19E639B-85F8-4B21-94DC-83FAEB1ABF88}" type="presOf" srcId="{93A80E38-00B3-4709-B942-57469372D9FA}" destId="{5EB00303-05E1-49BE-856D-A134970D0663}" srcOrd="0" destOrd="4" presId="urn:microsoft.com/office/officeart/2005/8/layout/vList2"/>
    <dgm:cxn modelId="{1A3A5DA6-200D-464D-8E9C-3681E305FE32}" srcId="{B3D4F2B6-0B67-4C7B-BAF0-5C4C2827D457}" destId="{13F3155D-A2C0-4E91-9D9B-49FE79E592B4}" srcOrd="2" destOrd="0" parTransId="{C18CC706-B7EF-4833-833E-239514937BF1}" sibTransId="{3F03BE11-BCCB-4ECE-A3B3-237D710AF7C9}"/>
    <dgm:cxn modelId="{4652D8A9-80E8-4DCB-BD01-97999A3C7A03}" srcId="{0617306D-72B9-456E-ABD8-60256BEDF980}" destId="{B3D4F2B6-0B67-4C7B-BAF0-5C4C2827D457}" srcOrd="0" destOrd="0" parTransId="{E5480B3A-05D9-48C4-9499-E93DC56BB974}" sibTransId="{3E5F93B1-06D2-4ABC-8E8B-457C203ED507}"/>
    <dgm:cxn modelId="{48FA18B4-638D-4611-A3CD-28FBFF309AFA}" type="presOf" srcId="{AAAC21B6-7542-4E08-BC71-6217E12514AE}" destId="{5EB00303-05E1-49BE-856D-A134970D0663}" srcOrd="0" destOrd="1" presId="urn:microsoft.com/office/officeart/2005/8/layout/vList2"/>
    <dgm:cxn modelId="{891BE0B9-BC0F-4928-9A70-69B50C64DF3D}" srcId="{0D2B2AA8-DC17-453C-9A58-757A53F6CA37}" destId="{2E26F9E3-4F65-4D63-9C5E-BA21D986A7FC}" srcOrd="1" destOrd="0" parTransId="{9FA209C2-03BF-4AF6-AA14-C7A2FB7503A1}" sibTransId="{6F6BA57E-4F66-4766-8623-80AAA7A0AA78}"/>
    <dgm:cxn modelId="{7C72ABC5-2FB7-49A9-B126-2BAFE3E0D091}" type="presOf" srcId="{2E26F9E3-4F65-4D63-9C5E-BA21D986A7FC}" destId="{53CAA8A4-704C-46E2-8DF0-6B7674652FDA}" srcOrd="0" destOrd="1" presId="urn:microsoft.com/office/officeart/2005/8/layout/vList2"/>
    <dgm:cxn modelId="{13B193CB-F227-460D-847F-35B2BAE0FE78}" type="presOf" srcId="{60CE18E8-AE54-477E-825B-1C9ABBAA4AFA}" destId="{53CAA8A4-704C-46E2-8DF0-6B7674652FDA}" srcOrd="0" destOrd="2" presId="urn:microsoft.com/office/officeart/2005/8/layout/vList2"/>
    <dgm:cxn modelId="{8F9525CF-D4E4-46EF-8763-73ED44C12F0E}" type="presOf" srcId="{13F3155D-A2C0-4E91-9D9B-49FE79E592B4}" destId="{5EB00303-05E1-49BE-856D-A134970D0663}" srcOrd="0" destOrd="2" presId="urn:microsoft.com/office/officeart/2005/8/layout/vList2"/>
    <dgm:cxn modelId="{2E0B4CD3-2A5D-4BA9-A689-974913DC95ED}" type="presOf" srcId="{B3D4F2B6-0B67-4C7B-BAF0-5C4C2827D457}" destId="{690BD23C-20FE-4187-9710-9FAC2F74A1E6}" srcOrd="0" destOrd="0" presId="urn:microsoft.com/office/officeart/2005/8/layout/vList2"/>
    <dgm:cxn modelId="{D92802D9-07BD-4459-943A-1D78093F6096}" type="presOf" srcId="{50B57B1E-15B5-4BB9-B5F9-FD10A922C54A}" destId="{53CAA8A4-704C-46E2-8DF0-6B7674652FDA}" srcOrd="0" destOrd="0" presId="urn:microsoft.com/office/officeart/2005/8/layout/vList2"/>
    <dgm:cxn modelId="{A72C81DD-BB5F-4765-AE28-E87ED9C96AA0}" srcId="{0D2B2AA8-DC17-453C-9A58-757A53F6CA37}" destId="{60CE18E8-AE54-477E-825B-1C9ABBAA4AFA}" srcOrd="2" destOrd="0" parTransId="{0D1D0820-4F34-40C3-8106-02353F6E7630}" sibTransId="{4AC10629-9BCE-47FF-8CD6-56B5511F5658}"/>
    <dgm:cxn modelId="{C3BFF4DD-73E0-40B7-AA3C-99460553F36A}" srcId="{0D2B2AA8-DC17-453C-9A58-757A53F6CA37}" destId="{50B57B1E-15B5-4BB9-B5F9-FD10A922C54A}" srcOrd="0" destOrd="0" parTransId="{EA1B76EC-7016-4080-8672-7C487A050CA9}" sibTransId="{54DB50C2-1221-431E-8233-596E7EB6DED9}"/>
    <dgm:cxn modelId="{7E1B59EC-A58F-4303-A40D-6491D0DEA2D5}" srcId="{B3D4F2B6-0B67-4C7B-BAF0-5C4C2827D457}" destId="{AAAC21B6-7542-4E08-BC71-6217E12514AE}" srcOrd="1" destOrd="0" parTransId="{59FCC974-01D8-43FB-A1BE-CF16BF77C01D}" sibTransId="{1BB767C2-CB02-42A4-9130-C3F63BFA6C43}"/>
    <dgm:cxn modelId="{D40FAB45-6EA8-4251-AA9E-4227AD16AE2F}" type="presParOf" srcId="{0203C9E3-B59F-496C-B3FA-007F0F2E9D4A}" destId="{690BD23C-20FE-4187-9710-9FAC2F74A1E6}" srcOrd="0" destOrd="0" presId="urn:microsoft.com/office/officeart/2005/8/layout/vList2"/>
    <dgm:cxn modelId="{83C73091-7466-4DC4-8F81-C70C7C29B07C}" type="presParOf" srcId="{0203C9E3-B59F-496C-B3FA-007F0F2E9D4A}" destId="{5EB00303-05E1-49BE-856D-A134970D0663}" srcOrd="1" destOrd="0" presId="urn:microsoft.com/office/officeart/2005/8/layout/vList2"/>
    <dgm:cxn modelId="{FAAA7C45-215A-4069-949F-1034A99F64D6}" type="presParOf" srcId="{0203C9E3-B59F-496C-B3FA-007F0F2E9D4A}" destId="{A8620631-10A7-46E4-94F6-7637EFD5C83D}" srcOrd="2" destOrd="0" presId="urn:microsoft.com/office/officeart/2005/8/layout/vList2"/>
    <dgm:cxn modelId="{B6EE3F13-95E3-4296-8DE0-9A60011E9ABD}" type="presParOf" srcId="{0203C9E3-B59F-496C-B3FA-007F0F2E9D4A}" destId="{53CAA8A4-704C-46E2-8DF0-6B7674652FD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BD23C-20FE-4187-9710-9FAC2F74A1E6}">
      <dsp:nvSpPr>
        <dsp:cNvPr id="0" name=""/>
        <dsp:cNvSpPr/>
      </dsp:nvSpPr>
      <dsp:spPr>
        <a:xfrm>
          <a:off x="0" y="198510"/>
          <a:ext cx="521208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Mikä onnistui hyvin</a:t>
          </a:r>
          <a:endParaRPr lang="en-US" sz="2100" kern="1200"/>
        </a:p>
      </dsp:txBody>
      <dsp:txXfrm>
        <a:off x="24588" y="223098"/>
        <a:ext cx="5162904" cy="454509"/>
      </dsp:txXfrm>
    </dsp:sp>
    <dsp:sp modelId="{5EB00303-05E1-49BE-856D-A134970D0663}">
      <dsp:nvSpPr>
        <dsp:cNvPr id="0" name=""/>
        <dsp:cNvSpPr/>
      </dsp:nvSpPr>
      <dsp:spPr>
        <a:xfrm>
          <a:off x="0" y="702195"/>
          <a:ext cx="5212080" cy="1651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48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Selkeä backend-rakenne (controller + middleware)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Tietokantalogiikka proseduurien kautta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JWT + roolijärjestelmä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PIN-lukitus tietokantaan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PM2-tuotantokonfiguraatio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Yhtenäinen API-sopimus</a:t>
          </a:r>
        </a:p>
      </dsp:txBody>
      <dsp:txXfrm>
        <a:off x="0" y="702195"/>
        <a:ext cx="5212080" cy="1651860"/>
      </dsp:txXfrm>
    </dsp:sp>
    <dsp:sp modelId="{A8620631-10A7-46E4-94F6-7637EFD5C83D}">
      <dsp:nvSpPr>
        <dsp:cNvPr id="0" name=""/>
        <dsp:cNvSpPr/>
      </dsp:nvSpPr>
      <dsp:spPr>
        <a:xfrm>
          <a:off x="0" y="2354055"/>
          <a:ext cx="521208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Haasteet</a:t>
          </a:r>
          <a:endParaRPr lang="en-US" sz="2100" kern="1200"/>
        </a:p>
      </dsp:txBody>
      <dsp:txXfrm>
        <a:off x="24588" y="2378643"/>
        <a:ext cx="5162904" cy="454509"/>
      </dsp:txXfrm>
    </dsp:sp>
    <dsp:sp modelId="{53CAA8A4-704C-46E2-8DF0-6B7674652FDA}">
      <dsp:nvSpPr>
        <dsp:cNvPr id="0" name=""/>
        <dsp:cNvSpPr/>
      </dsp:nvSpPr>
      <dsp:spPr>
        <a:xfrm>
          <a:off x="0" y="2857740"/>
          <a:ext cx="5212080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48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Kaikilla pysyy sama tietokanta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Debuggaus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Qt Designer käyttö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Dokumenttien ylläpito</a:t>
          </a:r>
        </a:p>
      </dsp:txBody>
      <dsp:txXfrm>
        <a:off x="0" y="2857740"/>
        <a:ext cx="5212080" cy="1086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5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8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0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37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49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7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1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9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86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7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59932" y="1186382"/>
            <a:ext cx="3324820" cy="2682240"/>
          </a:xfrm>
        </p:spPr>
        <p:txBody>
          <a:bodyPr anchor="b">
            <a:normAutofit/>
          </a:bodyPr>
          <a:lstStyle/>
          <a:p>
            <a:r>
              <a:rPr lang="fi-FI" sz="1800">
                <a:ea typeface="+mj-lt"/>
                <a:cs typeface="+mj-lt"/>
              </a:rPr>
              <a:t>Pankkiautomaattijärjestelmä</a:t>
            </a:r>
            <a:endParaRPr lang="en-US" sz="180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59931" y="4157886"/>
            <a:ext cx="3324821" cy="12618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/>
              <a:t>Ryhmä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8FB79-19AB-6099-1A90-41ACD741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661310"/>
            <a:ext cx="6881991" cy="459372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AC3912-9445-326E-F355-EA4A28801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38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33E1-CBFB-B1FD-768C-F4430E8D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752915"/>
          </a:xfrm>
        </p:spPr>
        <p:txBody>
          <a:bodyPr/>
          <a:lstStyle/>
          <a:p>
            <a:r>
              <a:rPr lang="en-US" dirty="0" err="1"/>
              <a:t>Projektin</a:t>
            </a:r>
            <a:r>
              <a:rPr lang="en-US" dirty="0"/>
              <a:t> </a:t>
            </a:r>
            <a:r>
              <a:rPr lang="en-US" dirty="0" err="1"/>
              <a:t>tavoitteet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9478-4F3C-3EC3-8F89-8B08F9BA8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127915"/>
            <a:ext cx="5212080" cy="407171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b="1" err="1"/>
              <a:t>Projektin</a:t>
            </a:r>
            <a:r>
              <a:rPr lang="en-US" sz="2200" b="1" dirty="0"/>
              <a:t> </a:t>
            </a:r>
            <a:r>
              <a:rPr lang="en-US" sz="2200" b="1" err="1"/>
              <a:t>päätavoitteet</a:t>
            </a:r>
            <a:endParaRPr lang="en-US" sz="2200" b="1"/>
          </a:p>
          <a:p>
            <a:pPr marL="342900" indent="-342900"/>
            <a:r>
              <a:rPr lang="en-US" err="1"/>
              <a:t>Suunnitella</a:t>
            </a:r>
            <a:r>
              <a:rPr lang="en-US" dirty="0"/>
              <a:t> ja </a:t>
            </a:r>
            <a:r>
              <a:rPr lang="en-US" err="1"/>
              <a:t>toteuttaa</a:t>
            </a:r>
            <a:r>
              <a:rPr lang="en-US" dirty="0"/>
              <a:t> </a:t>
            </a:r>
            <a:r>
              <a:rPr lang="en-US" b="1" err="1"/>
              <a:t>pankkiautomaattijärjestelmä</a:t>
            </a:r>
            <a:endParaRPr lang="en-US" b="1"/>
          </a:p>
          <a:p>
            <a:pPr marL="342900" indent="-342900"/>
            <a:r>
              <a:rPr lang="en-US" dirty="0" err="1"/>
              <a:t>Rakentaa</a:t>
            </a:r>
            <a:r>
              <a:rPr lang="en-US" dirty="0"/>
              <a:t> </a:t>
            </a:r>
            <a:r>
              <a:rPr lang="en-US" dirty="0" err="1"/>
              <a:t>kolmitasoinen</a:t>
            </a:r>
            <a:r>
              <a:rPr lang="en-US" dirty="0"/>
              <a:t> </a:t>
            </a:r>
            <a:r>
              <a:rPr lang="en-US" dirty="0" err="1"/>
              <a:t>arkkitehtuuri</a:t>
            </a:r>
            <a:r>
              <a:rPr lang="en-US" dirty="0"/>
              <a:t>:</a:t>
            </a:r>
          </a:p>
          <a:p>
            <a:pPr marL="607695" lvl="1" indent="-342900">
              <a:buFont typeface="Courier New" panose="020B0604020202020204" pitchFamily="34" charset="0"/>
              <a:buChar char="o"/>
            </a:pPr>
            <a:r>
              <a:rPr lang="en-US" b="1" dirty="0"/>
              <a:t>MySQL-</a:t>
            </a:r>
            <a:r>
              <a:rPr lang="en-US" b="1" err="1"/>
              <a:t>tietokanta</a:t>
            </a:r>
            <a:endParaRPr lang="en-US" b="1"/>
          </a:p>
          <a:p>
            <a:pPr marL="607695" lvl="1" indent="-342900">
              <a:buFont typeface="Courier New" panose="020B0604020202020204" pitchFamily="34" charset="0"/>
              <a:buChar char="o"/>
            </a:pPr>
            <a:r>
              <a:rPr lang="en-US" b="1" dirty="0"/>
              <a:t>Node.js / Express REST API</a:t>
            </a:r>
          </a:p>
          <a:p>
            <a:pPr marL="607695" lvl="1" indent="-342900">
              <a:buFont typeface="Courier New" panose="020B0604020202020204" pitchFamily="34" charset="0"/>
              <a:buChar char="o"/>
            </a:pPr>
            <a:r>
              <a:rPr lang="en-US" b="1" dirty="0"/>
              <a:t>Qt C++ -</a:t>
            </a:r>
            <a:r>
              <a:rPr lang="en-US" b="1" err="1"/>
              <a:t>työpöytäsovellus</a:t>
            </a:r>
            <a:endParaRPr lang="en-US" b="1"/>
          </a:p>
          <a:p>
            <a:pPr marL="342900" indent="-342900"/>
            <a:r>
              <a:rPr lang="en-US" dirty="0" err="1"/>
              <a:t>Noudattaa</a:t>
            </a:r>
            <a:r>
              <a:rPr lang="en-US" dirty="0"/>
              <a:t> </a:t>
            </a:r>
            <a:r>
              <a:rPr lang="en-US" dirty="0" err="1"/>
              <a:t>ohjelmistotuotannon</a:t>
            </a:r>
            <a:r>
              <a:rPr lang="en-US" dirty="0"/>
              <a:t> </a:t>
            </a:r>
            <a:r>
              <a:rPr lang="en-US" dirty="0" err="1"/>
              <a:t>käytäntöjä</a:t>
            </a:r>
            <a:r>
              <a:rPr lang="en-US" dirty="0"/>
              <a:t>:</a:t>
            </a:r>
          </a:p>
          <a:p>
            <a:pPr marL="607695" lvl="1" indent="-342900">
              <a:buFont typeface="Courier New" panose="020B0604020202020204" pitchFamily="34" charset="0"/>
              <a:buChar char="o"/>
            </a:pPr>
            <a:r>
              <a:rPr lang="en-US" dirty="0"/>
              <a:t>Git + GitHub</a:t>
            </a:r>
          </a:p>
          <a:p>
            <a:pPr marL="607695" lvl="1" indent="-342900">
              <a:buFont typeface="Courier New" panose="020B0604020202020204" pitchFamily="34" charset="0"/>
              <a:buChar char="o"/>
            </a:pPr>
            <a:r>
              <a:rPr lang="en-US" dirty="0"/>
              <a:t>Kanban-</a:t>
            </a:r>
            <a:r>
              <a:rPr lang="en-US" dirty="0" err="1"/>
              <a:t>taulu</a:t>
            </a:r>
            <a:endParaRPr lang="en-US"/>
          </a:p>
          <a:p>
            <a:pPr marL="607695" lvl="1" indent="-342900">
              <a:buFont typeface="Courier New" panose="020B0604020202020204" pitchFamily="34" charset="0"/>
              <a:buChar char="o"/>
            </a:pPr>
            <a:r>
              <a:rPr lang="en-US" dirty="0" err="1"/>
              <a:t>Viikkopalaverit</a:t>
            </a:r>
            <a:endParaRPr lang="en-US"/>
          </a:p>
          <a:p>
            <a:pPr marL="607695" lvl="1" indent="-342900">
              <a:buFont typeface="Courier New" panose="020B0604020202020204" pitchFamily="34" charset="0"/>
              <a:buChar char="o"/>
            </a:pPr>
            <a:r>
              <a:rPr lang="en-US" dirty="0" err="1"/>
              <a:t>Tekninen</a:t>
            </a:r>
            <a:r>
              <a:rPr lang="en-US" dirty="0"/>
              <a:t> </a:t>
            </a:r>
            <a:r>
              <a:rPr lang="en-US" dirty="0" err="1"/>
              <a:t>määrittelydokumentti</a:t>
            </a:r>
            <a:endParaRPr lang="en-US"/>
          </a:p>
          <a:p>
            <a:pPr marL="342900" indent="-342900"/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arvosanan</a:t>
            </a:r>
            <a:r>
              <a:rPr lang="en-US" dirty="0"/>
              <a:t> 5 </a:t>
            </a:r>
            <a:r>
              <a:rPr lang="en-US" dirty="0" err="1"/>
              <a:t>vaatimukset</a:t>
            </a:r>
            <a:endParaRPr lang="en-US"/>
          </a:p>
          <a:p>
            <a:pPr marL="342900" indent="-342900"/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autentikointi</a:t>
            </a:r>
            <a:r>
              <a:rPr lang="en-US" dirty="0"/>
              <a:t> ja </a:t>
            </a:r>
            <a:r>
              <a:rPr lang="en-US" dirty="0" err="1"/>
              <a:t>roolipohjainen</a:t>
            </a:r>
            <a:r>
              <a:rPr lang="en-US" dirty="0"/>
              <a:t> </a:t>
            </a:r>
            <a:r>
              <a:rPr lang="en-US" dirty="0" err="1"/>
              <a:t>käyttöoikeusjärjestelmä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D436D-0578-97AF-B605-E3569A861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127915"/>
            <a:ext cx="5212080" cy="407171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b="1" err="1"/>
              <a:t>Käytetyt</a:t>
            </a:r>
            <a:r>
              <a:rPr lang="en-US" sz="2300" b="1" dirty="0"/>
              <a:t> </a:t>
            </a:r>
            <a:r>
              <a:rPr lang="en-US" sz="2300" b="1" err="1"/>
              <a:t>teknologiat</a:t>
            </a:r>
            <a:endParaRPr lang="en-US" sz="2300" b="1"/>
          </a:p>
          <a:p>
            <a:pPr marL="342900" indent="-342900"/>
            <a:r>
              <a:rPr lang="en-US" dirty="0"/>
              <a:t>Backend: Node.js, Express, JWT</a:t>
            </a:r>
          </a:p>
          <a:p>
            <a:pPr marL="342900" indent="-342900"/>
            <a:r>
              <a:rPr lang="en-US" dirty="0" err="1"/>
              <a:t>Tietokanta</a:t>
            </a:r>
            <a:r>
              <a:rPr lang="en-US" dirty="0"/>
              <a:t>: MySQL (</a:t>
            </a:r>
            <a:r>
              <a:rPr lang="en-US" dirty="0" err="1"/>
              <a:t>proseduuripohjainen</a:t>
            </a:r>
            <a:r>
              <a:rPr lang="en-US" dirty="0"/>
              <a:t>)</a:t>
            </a:r>
          </a:p>
          <a:p>
            <a:pPr marL="342900" indent="-342900"/>
            <a:r>
              <a:rPr lang="en-US" dirty="0"/>
              <a:t>Frontend: Qt Widgets (C++)</a:t>
            </a:r>
          </a:p>
          <a:p>
            <a:pPr marL="342900" indent="-342900"/>
            <a:r>
              <a:rPr lang="en-US" dirty="0" err="1"/>
              <a:t>Dokumentaatio</a:t>
            </a:r>
            <a:r>
              <a:rPr lang="en-US" dirty="0"/>
              <a:t>: README + API_CONTRACT_v2.md</a:t>
            </a:r>
          </a:p>
          <a:p>
            <a:pPr marL="342900" indent="-342900"/>
            <a:r>
              <a:rPr lang="en-US" dirty="0"/>
              <a:t>Swagger-</a:t>
            </a:r>
            <a:r>
              <a:rPr lang="en-US" err="1"/>
              <a:t>dokumentaatio</a:t>
            </a:r>
            <a:r>
              <a:rPr lang="en-US" dirty="0"/>
              <a:t>: </a:t>
            </a:r>
            <a:r>
              <a:rPr lang="en-US" i="1" dirty="0"/>
              <a:t>/docs</a:t>
            </a:r>
          </a:p>
          <a:p>
            <a:pPr marL="342900" indent="-342900"/>
            <a:r>
              <a:rPr lang="en-US" dirty="0"/>
              <a:t>PM2 </a:t>
            </a:r>
            <a:r>
              <a:rPr lang="en-US" dirty="0" err="1"/>
              <a:t>tuotantokäyttöön</a:t>
            </a:r>
            <a:endParaRPr lang="en-US"/>
          </a:p>
          <a:p>
            <a:pPr marL="342900" indent="-342900"/>
            <a:r>
              <a:rPr lang="en-US" dirty="0"/>
              <a:t>Smoke-</a:t>
            </a:r>
            <a:r>
              <a:rPr lang="en-US" dirty="0" err="1"/>
              <a:t>testit</a:t>
            </a:r>
            <a:r>
              <a:rPr lang="en-US" dirty="0"/>
              <a:t> (</a:t>
            </a:r>
            <a:r>
              <a:rPr lang="en-US" dirty="0" err="1"/>
              <a:t>supertest</a:t>
            </a:r>
            <a:r>
              <a:rPr lang="en-US" dirty="0"/>
              <a:t>)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40" name="Graphic 39" descr="MySQL">
            <a:extLst>
              <a:ext uri="{FF2B5EF4-FFF2-40B4-BE49-F238E27FC236}">
                <a16:creationId xmlns:a16="http://schemas.microsoft.com/office/drawing/2014/main" id="{2AE255E7-FB0C-E328-23A8-259B3FF42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7835" y="5118752"/>
            <a:ext cx="838200" cy="266700"/>
          </a:xfrm>
          <a:prstGeom prst="rect">
            <a:avLst/>
          </a:prstGeom>
        </p:spPr>
      </p:pic>
      <p:pic>
        <p:nvPicPr>
          <p:cNvPr id="41" name="Graphic 40" descr="NodeJS">
            <a:extLst>
              <a:ext uri="{FF2B5EF4-FFF2-40B4-BE49-F238E27FC236}">
                <a16:creationId xmlns:a16="http://schemas.microsoft.com/office/drawing/2014/main" id="{8DC18A27-BB08-7378-0447-2F1DC94A3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0351" y="5118752"/>
            <a:ext cx="962025" cy="266700"/>
          </a:xfrm>
          <a:prstGeom prst="rect">
            <a:avLst/>
          </a:prstGeom>
        </p:spPr>
      </p:pic>
      <p:pic>
        <p:nvPicPr>
          <p:cNvPr id="42" name="Graphic 41" descr="Qt">
            <a:extLst>
              <a:ext uri="{FF2B5EF4-FFF2-40B4-BE49-F238E27FC236}">
                <a16:creationId xmlns:a16="http://schemas.microsoft.com/office/drawing/2014/main" id="{682D64E8-DF2A-4F9D-1DB1-61AF19DC3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9454" y="5118752"/>
            <a:ext cx="590550" cy="266700"/>
          </a:xfrm>
          <a:prstGeom prst="rect">
            <a:avLst/>
          </a:prstGeom>
        </p:spPr>
      </p:pic>
      <p:pic>
        <p:nvPicPr>
          <p:cNvPr id="43" name="Graphic 42" descr="C++">
            <a:extLst>
              <a:ext uri="{FF2B5EF4-FFF2-40B4-BE49-F238E27FC236}">
                <a16:creationId xmlns:a16="http://schemas.microsoft.com/office/drawing/2014/main" id="{9435254E-E9B6-215D-2764-3E95EA563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5642" y="5118752"/>
            <a:ext cx="685800" cy="266700"/>
          </a:xfrm>
          <a:prstGeom prst="rect">
            <a:avLst/>
          </a:prstGeom>
        </p:spPr>
      </p:pic>
      <p:pic>
        <p:nvPicPr>
          <p:cNvPr id="45" name="Graphic 44" descr="JWT">
            <a:extLst>
              <a:ext uri="{FF2B5EF4-FFF2-40B4-BE49-F238E27FC236}">
                <a16:creationId xmlns:a16="http://schemas.microsoft.com/office/drawing/2014/main" id="{239C20CA-6267-DFE7-2399-D77D389D19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96946" y="5118752"/>
            <a:ext cx="676275" cy="266700"/>
          </a:xfrm>
          <a:prstGeom prst="rect">
            <a:avLst/>
          </a:prstGeom>
        </p:spPr>
      </p:pic>
      <p:pic>
        <p:nvPicPr>
          <p:cNvPr id="46" name="Graphic 45" descr="Express.js">
            <a:extLst>
              <a:ext uri="{FF2B5EF4-FFF2-40B4-BE49-F238E27FC236}">
                <a16:creationId xmlns:a16="http://schemas.microsoft.com/office/drawing/2014/main" id="{A53C0964-B768-9B16-8652-0B0691807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7969" y="5118752"/>
            <a:ext cx="1171575" cy="266700"/>
          </a:xfrm>
          <a:prstGeom prst="rect">
            <a:avLst/>
          </a:prstGeom>
        </p:spPr>
      </p:pic>
      <p:pic>
        <p:nvPicPr>
          <p:cNvPr id="47" name="Graphic 46" descr="Swagger">
            <a:extLst>
              <a:ext uri="{FF2B5EF4-FFF2-40B4-BE49-F238E27FC236}">
                <a16:creationId xmlns:a16="http://schemas.microsoft.com/office/drawing/2014/main" id="{468CC90D-7351-A580-50E7-793A0D4A9C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9882" y="5382248"/>
            <a:ext cx="1047750" cy="266700"/>
          </a:xfrm>
          <a:prstGeom prst="rect">
            <a:avLst/>
          </a:prstGeom>
        </p:spPr>
      </p:pic>
      <p:pic>
        <p:nvPicPr>
          <p:cNvPr id="48" name="Graphic 47" descr="Bash Script">
            <a:extLst>
              <a:ext uri="{FF2B5EF4-FFF2-40B4-BE49-F238E27FC236}">
                <a16:creationId xmlns:a16="http://schemas.microsoft.com/office/drawing/2014/main" id="{D64ACC95-2561-E784-3B07-900295E97F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73507" y="5382248"/>
            <a:ext cx="1276350" cy="266700"/>
          </a:xfrm>
          <a:prstGeom prst="rect">
            <a:avLst/>
          </a:prstGeom>
        </p:spPr>
      </p:pic>
      <p:pic>
        <p:nvPicPr>
          <p:cNvPr id="49" name="Graphic 48" descr="CMake">
            <a:extLst>
              <a:ext uri="{FF2B5EF4-FFF2-40B4-BE49-F238E27FC236}">
                <a16:creationId xmlns:a16="http://schemas.microsoft.com/office/drawing/2014/main" id="{1EBCA92C-6C0C-E68D-7F69-74239299AF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56044" y="5382248"/>
            <a:ext cx="847725" cy="266700"/>
          </a:xfrm>
          <a:prstGeom prst="rect">
            <a:avLst/>
          </a:prstGeom>
        </p:spPr>
      </p:pic>
      <p:pic>
        <p:nvPicPr>
          <p:cNvPr id="50" name="Graphic 49" descr="GitHub Actions">
            <a:extLst>
              <a:ext uri="{FF2B5EF4-FFF2-40B4-BE49-F238E27FC236}">
                <a16:creationId xmlns:a16="http://schemas.microsoft.com/office/drawing/2014/main" id="{D637E62E-C80F-9639-F7AC-C83C684C9A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09555" y="5382248"/>
            <a:ext cx="1533525" cy="266700"/>
          </a:xfrm>
          <a:prstGeom prst="rect">
            <a:avLst/>
          </a:prstGeom>
        </p:spPr>
      </p:pic>
      <p:pic>
        <p:nvPicPr>
          <p:cNvPr id="51" name="Graphic 50" descr="GitHub">
            <a:extLst>
              <a:ext uri="{FF2B5EF4-FFF2-40B4-BE49-F238E27FC236}">
                <a16:creationId xmlns:a16="http://schemas.microsoft.com/office/drawing/2014/main" id="{7D39EF7D-120B-9599-C5BC-DA6A42C036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76444" y="5645743"/>
            <a:ext cx="914400" cy="266700"/>
          </a:xfrm>
          <a:prstGeom prst="rect">
            <a:avLst/>
          </a:prstGeom>
        </p:spPr>
      </p:pic>
      <p:pic>
        <p:nvPicPr>
          <p:cNvPr id="52" name="Graphic 51" descr="Markdown">
            <a:extLst>
              <a:ext uri="{FF2B5EF4-FFF2-40B4-BE49-F238E27FC236}">
                <a16:creationId xmlns:a16="http://schemas.microsoft.com/office/drawing/2014/main" id="{F2B2FF15-C25F-2B07-171E-12957881CD3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87595" y="5645743"/>
            <a:ext cx="11715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5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860C-17BB-9E63-67D5-0713669A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Projektiryhmä</a:t>
            </a:r>
            <a:r>
              <a:rPr lang="en-US" dirty="0"/>
              <a:t> ja </a:t>
            </a:r>
            <a:r>
              <a:rPr lang="en-US" dirty="0" err="1"/>
              <a:t>työnjako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583032-8745-3A5A-57DF-2B510DD48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Ryhmän</a:t>
            </a:r>
            <a:r>
              <a:rPr lang="en-US" dirty="0"/>
              <a:t> </a:t>
            </a:r>
            <a:r>
              <a:rPr lang="en-US" dirty="0" err="1"/>
              <a:t>jäsenet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075C-AB0F-5C77-CF68-98DFBB4CE3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Juha </a:t>
            </a:r>
            <a:r>
              <a:rPr lang="en-US" dirty="0" err="1"/>
              <a:t>Jermalainen</a:t>
            </a:r>
          </a:p>
          <a:p>
            <a:pPr marL="0" indent="0">
              <a:buNone/>
            </a:pPr>
            <a:r>
              <a:rPr lang="en-US" dirty="0"/>
              <a:t>Laura Similä</a:t>
            </a:r>
          </a:p>
          <a:p>
            <a:pPr marL="0" indent="0">
              <a:buNone/>
            </a:pPr>
            <a:r>
              <a:rPr lang="en-US" dirty="0"/>
              <a:t>Arttu Jämsä</a:t>
            </a:r>
          </a:p>
          <a:p>
            <a:pPr marL="0" indent="0">
              <a:buNone/>
            </a:pPr>
            <a:r>
              <a:rPr lang="en-US" dirty="0"/>
              <a:t>Valtteri Tenhunen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9B9878-5EEB-4DB7-5479-C2B8C66D0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Vastuut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2C33E-5886-E95B-94A6-070C77F13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328316" cy="3191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CI/CD, Swagger, CRUD, </a:t>
            </a:r>
            <a:r>
              <a:rPr lang="en-US" sz="1800" dirty="0" err="1"/>
              <a:t>Bcrypt</a:t>
            </a:r>
            <a:r>
              <a:rPr lang="en-US" sz="1800" dirty="0"/>
              <a:t>, W token, backend</a:t>
            </a:r>
          </a:p>
          <a:p>
            <a:r>
              <a:rPr lang="en-US" sz="1800" dirty="0"/>
              <a:t>CRUD, REST API, backend, DB, API-</a:t>
            </a:r>
            <a:r>
              <a:rPr lang="en-US" sz="1800" dirty="0" err="1"/>
              <a:t>sopimus</a:t>
            </a:r>
            <a:r>
              <a:rPr lang="en-US" sz="1800" dirty="0"/>
              <a:t>, Qt</a:t>
            </a:r>
          </a:p>
          <a:p>
            <a:r>
              <a:rPr lang="en-US" sz="1800" dirty="0"/>
              <a:t>ER-</a:t>
            </a:r>
            <a:r>
              <a:rPr lang="en-US" sz="1800" dirty="0" err="1"/>
              <a:t>kaavio</a:t>
            </a:r>
            <a:r>
              <a:rPr lang="en-US" sz="1800" dirty="0"/>
              <a:t>, Qt, DB, Admin-</a:t>
            </a:r>
            <a:r>
              <a:rPr lang="en-US" sz="1800" dirty="0" err="1"/>
              <a:t>puoli</a:t>
            </a:r>
            <a:r>
              <a:rPr lang="en-US" sz="1800" dirty="0"/>
              <a:t>, </a:t>
            </a:r>
            <a:r>
              <a:rPr lang="en-US" sz="1800" dirty="0" err="1"/>
              <a:t>dokumentit</a:t>
            </a:r>
            <a:endParaRPr lang="en-US" sz="1800"/>
          </a:p>
          <a:p>
            <a:r>
              <a:rPr lang="en-US" sz="1800" dirty="0"/>
              <a:t>Kuvan </a:t>
            </a:r>
            <a:r>
              <a:rPr lang="en-US" sz="1800" dirty="0" err="1"/>
              <a:t>lataus</a:t>
            </a:r>
            <a:r>
              <a:rPr lang="en-US" sz="1800" dirty="0"/>
              <a:t> ja </a:t>
            </a:r>
            <a:r>
              <a:rPr lang="en-US" sz="1800" dirty="0" err="1"/>
              <a:t>näyttäminen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9415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FC571-5673-3FE4-EF3E-2B446A6B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FCAF4-DA45-1F33-B47C-210B0CB5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752915"/>
          </a:xfrm>
        </p:spPr>
        <p:txBody>
          <a:bodyPr/>
          <a:lstStyle/>
          <a:p>
            <a:r>
              <a:rPr lang="en-US" dirty="0" err="1"/>
              <a:t>Projektin</a:t>
            </a:r>
            <a:r>
              <a:rPr lang="en-US" dirty="0"/>
              <a:t> </a:t>
            </a:r>
            <a:r>
              <a:rPr lang="en-US" dirty="0" err="1"/>
              <a:t>toteutus</a:t>
            </a:r>
            <a:r>
              <a:rPr lang="en-US" dirty="0"/>
              <a:t> ja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7C5A-D406-A7BB-8075-C7A7CC048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120794"/>
            <a:ext cx="5212080" cy="41500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300" b="1" err="1"/>
              <a:t>Projektin</a:t>
            </a:r>
            <a:r>
              <a:rPr lang="en-US" sz="1300" b="1" dirty="0"/>
              <a:t> </a:t>
            </a:r>
            <a:r>
              <a:rPr lang="en-US" sz="1300" b="1" err="1"/>
              <a:t>eteneminen</a:t>
            </a:r>
            <a:endParaRPr lang="en-US" sz="1300" b="1"/>
          </a:p>
          <a:p>
            <a:pPr marL="0" indent="0">
              <a:buNone/>
            </a:pPr>
            <a:r>
              <a:rPr lang="en-US" sz="1200" err="1"/>
              <a:t>Projektissa</a:t>
            </a:r>
            <a:r>
              <a:rPr lang="en-US" sz="1200" dirty="0"/>
              <a:t> </a:t>
            </a:r>
            <a:r>
              <a:rPr lang="en-US" sz="1200" err="1"/>
              <a:t>käytettiin</a:t>
            </a:r>
            <a:r>
              <a:rPr lang="en-US" sz="1200" dirty="0"/>
              <a:t>:</a:t>
            </a:r>
          </a:p>
          <a:p>
            <a:r>
              <a:rPr lang="en-US" sz="1200" err="1"/>
              <a:t>Iteratiivista</a:t>
            </a:r>
            <a:r>
              <a:rPr lang="en-US" sz="1200" dirty="0"/>
              <a:t> </a:t>
            </a:r>
            <a:r>
              <a:rPr lang="en-US" sz="1200" err="1"/>
              <a:t>kehitystä</a:t>
            </a:r>
            <a:endParaRPr lang="en-US" sz="1200" dirty="0"/>
          </a:p>
          <a:p>
            <a:r>
              <a:rPr lang="en-US" sz="1200" dirty="0"/>
              <a:t>Git branch –</a:t>
            </a:r>
            <a:r>
              <a:rPr lang="en-US" sz="1200" err="1"/>
              <a:t>mallia</a:t>
            </a:r>
            <a:r>
              <a:rPr lang="en-US" sz="1200" dirty="0"/>
              <a:t> + Pull </a:t>
            </a:r>
            <a:r>
              <a:rPr lang="en-US" sz="1200" err="1"/>
              <a:t>Requesteja</a:t>
            </a:r>
            <a:endParaRPr lang="en-US" sz="1200" dirty="0"/>
          </a:p>
          <a:p>
            <a:r>
              <a:rPr lang="en-US" sz="1200" err="1"/>
              <a:t>Viikkopalavereita</a:t>
            </a:r>
            <a:endParaRPr lang="en-US" sz="1200" dirty="0"/>
          </a:p>
          <a:p>
            <a:r>
              <a:rPr lang="en-US" sz="1200" dirty="0"/>
              <a:t>GitHub Kanban –</a:t>
            </a:r>
            <a:r>
              <a:rPr lang="en-US" sz="1200" err="1"/>
              <a:t>taulua</a:t>
            </a:r>
            <a:endParaRPr lang="en-US" sz="1200"/>
          </a:p>
          <a:p>
            <a:pPr marL="0" indent="0">
              <a:buNone/>
            </a:pPr>
            <a:r>
              <a:rPr lang="en-US" sz="1300" b="1" dirty="0"/>
              <a:t>Kanban-</a:t>
            </a:r>
            <a:r>
              <a:rPr lang="en-US" sz="1300" b="1" err="1"/>
              <a:t>sarakkeet</a:t>
            </a:r>
            <a:endParaRPr lang="en-US" sz="1300" b="1"/>
          </a:p>
          <a:p>
            <a:r>
              <a:rPr lang="en-US" sz="1200" dirty="0"/>
              <a:t>Backlog</a:t>
            </a:r>
          </a:p>
          <a:p>
            <a:r>
              <a:rPr lang="en-US" sz="1200" dirty="0"/>
              <a:t>Design</a:t>
            </a:r>
          </a:p>
          <a:p>
            <a:r>
              <a:rPr lang="en-US" sz="1200" dirty="0"/>
              <a:t>Under Development</a:t>
            </a:r>
          </a:p>
          <a:p>
            <a:r>
              <a:rPr lang="en-US" sz="1200" dirty="0"/>
              <a:t>In Review</a:t>
            </a:r>
          </a:p>
          <a:p>
            <a:r>
              <a:rPr lang="en-US" sz="1200" dirty="0"/>
              <a:t>Done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E0D4E-0FFD-4884-30E6-7EEAD6FCB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127915"/>
            <a:ext cx="5212080" cy="407171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300" b="1" err="1"/>
              <a:t>Backendin</a:t>
            </a:r>
            <a:r>
              <a:rPr lang="en-US" sz="1300" b="1" dirty="0"/>
              <a:t> </a:t>
            </a:r>
            <a:r>
              <a:rPr lang="en-US" sz="1300" b="1" err="1"/>
              <a:t>keskeiset</a:t>
            </a:r>
            <a:r>
              <a:rPr lang="en-US" sz="1300" b="1" dirty="0"/>
              <a:t> </a:t>
            </a:r>
            <a:r>
              <a:rPr lang="en-US" sz="1300" b="1" err="1"/>
              <a:t>ominaisuudet</a:t>
            </a:r>
            <a:endParaRPr lang="en-US" sz="1300" b="1"/>
          </a:p>
          <a:p>
            <a:pPr marL="342900" indent="-342900"/>
            <a:r>
              <a:rPr lang="en-US" sz="1300" dirty="0"/>
              <a:t>CRUD-</a:t>
            </a:r>
            <a:r>
              <a:rPr lang="en-US" sz="1300" dirty="0" err="1"/>
              <a:t>operaatiot</a:t>
            </a:r>
            <a:r>
              <a:rPr lang="en-US" sz="1300" dirty="0"/>
              <a:t> </a:t>
            </a:r>
            <a:r>
              <a:rPr lang="en-US" sz="1300" dirty="0" err="1"/>
              <a:t>kaikille</a:t>
            </a:r>
            <a:r>
              <a:rPr lang="en-US" sz="1300" dirty="0"/>
              <a:t> </a:t>
            </a:r>
            <a:r>
              <a:rPr lang="en-US" sz="1300" dirty="0" err="1"/>
              <a:t>tauluille</a:t>
            </a:r>
            <a:endParaRPr lang="en-US" sz="1300" dirty="0"/>
          </a:p>
          <a:p>
            <a:pPr marL="342900" indent="-342900"/>
            <a:r>
              <a:rPr lang="en-US" sz="1300" dirty="0" err="1"/>
              <a:t>Roolipohjainen</a:t>
            </a:r>
            <a:r>
              <a:rPr lang="en-US" sz="1300" dirty="0"/>
              <a:t> </a:t>
            </a:r>
            <a:r>
              <a:rPr lang="en-US" sz="1300" dirty="0" err="1"/>
              <a:t>pääsynhallinta</a:t>
            </a:r>
            <a:endParaRPr lang="en-US" sz="1300" dirty="0"/>
          </a:p>
          <a:p>
            <a:pPr marL="342900" indent="-342900"/>
            <a:r>
              <a:rPr lang="en-US" sz="1300" dirty="0" err="1"/>
              <a:t>Keskitetty</a:t>
            </a:r>
            <a:r>
              <a:rPr lang="en-US" sz="1300" dirty="0"/>
              <a:t> </a:t>
            </a:r>
            <a:r>
              <a:rPr lang="en-US" sz="1300" dirty="0" err="1"/>
              <a:t>virheenkäsittely</a:t>
            </a:r>
            <a:endParaRPr lang="en-US" sz="1300" dirty="0"/>
          </a:p>
          <a:p>
            <a:pPr marL="342900" indent="-342900"/>
            <a:r>
              <a:rPr lang="en-US" sz="1300" dirty="0" err="1"/>
              <a:t>Proseduuripohjainen</a:t>
            </a:r>
            <a:r>
              <a:rPr lang="en-US" sz="1300" dirty="0"/>
              <a:t> </a:t>
            </a:r>
            <a:r>
              <a:rPr lang="en-US" sz="1300" dirty="0" err="1"/>
              <a:t>arkkitehtuuri</a:t>
            </a:r>
            <a:endParaRPr lang="en-US" sz="1300" dirty="0"/>
          </a:p>
          <a:p>
            <a:pPr marL="342900" indent="-342900"/>
            <a:r>
              <a:rPr lang="en-US" sz="1300" dirty="0"/>
              <a:t>Swagger-</a:t>
            </a:r>
            <a:r>
              <a:rPr lang="en-US" sz="1300" dirty="0" err="1"/>
              <a:t>dokumentointi</a:t>
            </a:r>
            <a:endParaRPr lang="en-US" sz="1300" dirty="0"/>
          </a:p>
          <a:p>
            <a:pPr marL="342900" indent="-342900"/>
            <a:r>
              <a:rPr lang="en-US" sz="1300" dirty="0"/>
              <a:t>Smoke-</a:t>
            </a:r>
            <a:r>
              <a:rPr lang="en-US" sz="1300" dirty="0" err="1"/>
              <a:t>testit</a:t>
            </a:r>
            <a:endParaRPr lang="en-US" sz="1300" dirty="0"/>
          </a:p>
          <a:p>
            <a:pPr marL="0" indent="0">
              <a:buNone/>
            </a:pPr>
            <a:r>
              <a:rPr lang="en-US" sz="1300" b="1" dirty="0" err="1"/>
              <a:t>Frontendin</a:t>
            </a:r>
            <a:r>
              <a:rPr lang="en-US" sz="1300" b="1" dirty="0"/>
              <a:t> </a:t>
            </a:r>
            <a:r>
              <a:rPr lang="en-US" sz="1300" b="1" dirty="0" err="1"/>
              <a:t>keskeiset</a:t>
            </a:r>
            <a:r>
              <a:rPr lang="en-US" sz="1300" b="1" dirty="0"/>
              <a:t> </a:t>
            </a:r>
            <a:r>
              <a:rPr lang="en-US" sz="1300" b="1" dirty="0" err="1"/>
              <a:t>ominaisuudet</a:t>
            </a:r>
            <a:endParaRPr lang="en-US" sz="1300" b="1" dirty="0"/>
          </a:p>
          <a:p>
            <a:pPr marL="342900" indent="-342900"/>
            <a:r>
              <a:rPr lang="en-US" sz="1300" dirty="0" err="1"/>
              <a:t>Turvallinen</a:t>
            </a:r>
            <a:r>
              <a:rPr lang="en-US" sz="1300" dirty="0"/>
              <a:t> </a:t>
            </a:r>
            <a:r>
              <a:rPr lang="en-US" sz="1300" dirty="0" err="1"/>
              <a:t>kirjautuminen</a:t>
            </a:r>
            <a:endParaRPr lang="en-US" sz="1300" dirty="0"/>
          </a:p>
          <a:p>
            <a:pPr marL="342900" indent="-342900"/>
            <a:r>
              <a:rPr lang="en-US" sz="1300" dirty="0"/>
              <a:t>Debit- ja credit-</a:t>
            </a:r>
            <a:r>
              <a:rPr lang="en-US" sz="1300" dirty="0" err="1"/>
              <a:t>tilit</a:t>
            </a:r>
            <a:endParaRPr lang="en-US" sz="1300" dirty="0"/>
          </a:p>
          <a:p>
            <a:pPr marL="342900" indent="-342900"/>
            <a:r>
              <a:rPr lang="en-US" sz="1300" dirty="0" err="1"/>
              <a:t>Usean</a:t>
            </a:r>
            <a:r>
              <a:rPr lang="en-US" sz="1300" dirty="0"/>
              <a:t> </a:t>
            </a:r>
            <a:r>
              <a:rPr lang="en-US" sz="1300" dirty="0" err="1"/>
              <a:t>tilin</a:t>
            </a:r>
            <a:r>
              <a:rPr lang="en-US" sz="1300" dirty="0"/>
              <a:t> </a:t>
            </a:r>
            <a:r>
              <a:rPr lang="en-US" sz="1300" dirty="0" err="1"/>
              <a:t>valinta</a:t>
            </a:r>
            <a:r>
              <a:rPr lang="en-US" sz="1300" dirty="0"/>
              <a:t> </a:t>
            </a:r>
            <a:r>
              <a:rPr lang="en-US" sz="1300" dirty="0" err="1"/>
              <a:t>yhdellä</a:t>
            </a:r>
            <a:r>
              <a:rPr lang="en-US" sz="1300" dirty="0"/>
              <a:t> </a:t>
            </a:r>
            <a:r>
              <a:rPr lang="en-US" sz="1300" dirty="0" err="1"/>
              <a:t>kortilla</a:t>
            </a:r>
            <a:endParaRPr lang="en-US" sz="1300" dirty="0"/>
          </a:p>
          <a:p>
            <a:pPr marL="342900" indent="-342900"/>
            <a:r>
              <a:rPr lang="en-US" sz="1300" dirty="0" err="1"/>
              <a:t>Tapahtumahistorian</a:t>
            </a:r>
            <a:r>
              <a:rPr lang="en-US" sz="1300" dirty="0"/>
              <a:t> </a:t>
            </a:r>
            <a:r>
              <a:rPr lang="en-US" sz="1300" dirty="0" err="1"/>
              <a:t>näyttö</a:t>
            </a:r>
            <a:endParaRPr lang="en-US" sz="1300" dirty="0"/>
          </a:p>
          <a:p>
            <a:pPr marL="342900" indent="-342900"/>
            <a:r>
              <a:rPr lang="en-US" sz="1300" err="1"/>
              <a:t>Automaattinen</a:t>
            </a:r>
            <a:r>
              <a:rPr lang="en-US" sz="1300" dirty="0"/>
              <a:t> </a:t>
            </a:r>
            <a:r>
              <a:rPr lang="en-US" sz="1300" err="1"/>
              <a:t>uloskirjautuminen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57035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109C-267B-9BB9-8695-BCF5841E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6842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Mikä</a:t>
            </a:r>
            <a:r>
              <a:rPr lang="en-US" dirty="0"/>
              <a:t> </a:t>
            </a:r>
            <a:r>
              <a:rPr lang="en-US" dirty="0" err="1"/>
              <a:t>onnistui</a:t>
            </a:r>
            <a:r>
              <a:rPr lang="en-US" dirty="0"/>
              <a:t> / </a:t>
            </a:r>
            <a:r>
              <a:rPr lang="en-US" dirty="0" err="1"/>
              <a:t>Haasteet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0EF8188-6929-5FB2-BBA7-CF1AC008A48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40080" y="2056631"/>
          <a:ext cx="5212080" cy="41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283F2-DEB1-2E84-B388-AE32CCC60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355734"/>
            <a:ext cx="5212080" cy="1372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err="1"/>
              <a:t>Kehityskohteet</a:t>
            </a:r>
            <a:r>
              <a:rPr lang="en-US" sz="1600" b="1" dirty="0"/>
              <a:t> </a:t>
            </a:r>
            <a:r>
              <a:rPr lang="en-US" sz="1600" b="1" err="1"/>
              <a:t>jatkossa</a:t>
            </a:r>
            <a:endParaRPr lang="en-US" sz="1600" b="1"/>
          </a:p>
          <a:p>
            <a:pPr marL="342900" indent="-342900"/>
            <a:r>
              <a:rPr lang="en-US" sz="1400" dirty="0" err="1"/>
              <a:t>Versionhallinnan</a:t>
            </a:r>
            <a:r>
              <a:rPr lang="en-US" sz="1400" dirty="0"/>
              <a:t> </a:t>
            </a:r>
            <a:r>
              <a:rPr lang="en-US" sz="1400" dirty="0" err="1"/>
              <a:t>opettelua</a:t>
            </a:r>
            <a:endParaRPr lang="en-US" sz="1400" dirty="0"/>
          </a:p>
          <a:p>
            <a:pPr marL="342900" indent="-342900"/>
            <a:r>
              <a:rPr lang="en-US" sz="1400" dirty="0"/>
              <a:t>UI-</a:t>
            </a:r>
            <a:r>
              <a:rPr lang="en-US" sz="1400" err="1"/>
              <a:t>parannuksia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4899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82b958-baa4-4bf2-b6bc-31634baa0c8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4467650702064BA75698A6E3187198" ma:contentTypeVersion="9" ma:contentTypeDescription="Create a new document." ma:contentTypeScope="" ma:versionID="e5dd2e6137e8474bbb04316f63929a1f">
  <xsd:schema xmlns:xsd="http://www.w3.org/2001/XMLSchema" xmlns:xs="http://www.w3.org/2001/XMLSchema" xmlns:p="http://schemas.microsoft.com/office/2006/metadata/properties" xmlns:ns2="1082b958-baa4-4bf2-b6bc-31634baa0c8b" targetNamespace="http://schemas.microsoft.com/office/2006/metadata/properties" ma:root="true" ma:fieldsID="dcc7bcd9fed5659371c9ff54927ce42a" ns2:_="">
    <xsd:import namespace="1082b958-baa4-4bf2-b6bc-31634baa0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82b958-baa4-4bf2-b6bc-31634baa0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c5529c5-a027-4c82-ab4e-2b087dfb9f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0CFFB9-3CAC-4037-855E-ED6B3AEB0D86}">
  <ds:schemaRefs>
    <ds:schemaRef ds:uri="http://schemas.microsoft.com/office/2006/metadata/properties"/>
    <ds:schemaRef ds:uri="http://schemas.microsoft.com/office/infopath/2007/PartnerControls"/>
    <ds:schemaRef ds:uri="1082b958-baa4-4bf2-b6bc-31634baa0c8b"/>
  </ds:schemaRefs>
</ds:datastoreItem>
</file>

<file path=customXml/itemProps2.xml><?xml version="1.0" encoding="utf-8"?>
<ds:datastoreItem xmlns:ds="http://schemas.openxmlformats.org/officeDocument/2006/customXml" ds:itemID="{559BFE4B-BF05-4A0C-A174-23E820A7B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82b958-baa4-4bf2-b6bc-31634baa0c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CC122A-5987-499D-A8E9-9B1EA5880F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Laajakuva</PresentationFormat>
  <Paragraphs>0</Paragraphs>
  <Slides>5</Slides>
  <Notes>0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6" baseType="lpstr">
      <vt:lpstr>DashVTI</vt:lpstr>
      <vt:lpstr>Pankkiautomaattijärjestelmä</vt:lpstr>
      <vt:lpstr>Projektin tavoitteet</vt:lpstr>
      <vt:lpstr>Projektiryhmä ja työnjako</vt:lpstr>
      <vt:lpstr>Projektin toteutus ja Kanban</vt:lpstr>
      <vt:lpstr>Mikä onnistui / Haasteet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607</cp:revision>
  <dcterms:created xsi:type="dcterms:W3CDTF">2026-02-19T11:42:50Z</dcterms:created>
  <dcterms:modified xsi:type="dcterms:W3CDTF">2026-02-21T18:20:31Z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0x010100CE4467650702064BA75698A6E3187198</vt:lpwstr>
  </property>
  <property fmtid="{D5CDD505-2E9C-101B-9397-08002B2CF9AE}" pid="3" name="MediaServiceImageTags">
    <vt:lpwstr/>
  </property>
</Properties>
</file>